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15"/>
  </p:handoutMasterIdLst>
  <p:sldIdLst>
    <p:sldId id="256" r:id="rId2"/>
    <p:sldId id="273" r:id="rId3"/>
    <p:sldId id="259" r:id="rId4"/>
    <p:sldId id="267" r:id="rId5"/>
    <p:sldId id="268" r:id="rId6"/>
    <p:sldId id="269" r:id="rId7"/>
    <p:sldId id="270" r:id="rId8"/>
    <p:sldId id="275" r:id="rId9"/>
    <p:sldId id="271" r:id="rId10"/>
    <p:sldId id="272" r:id="rId11"/>
    <p:sldId id="274" r:id="rId12"/>
    <p:sldId id="263" r:id="rId13"/>
    <p:sldId id="266"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582"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E4A1CA0-FDA9-4D68-9372-8472A0F6C1FF}" type="datetimeFigureOut">
              <a:rPr lang="en-AU" smtClean="0"/>
              <a:t>21/04/2013</a:t>
            </a:fld>
            <a:endParaRPr lang="en-AU"/>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64EF8D2-759B-40BA-8C9B-F0A844AE59B1}" type="slidenum">
              <a:rPr lang="en-AU" smtClean="0"/>
              <a:t>‹#›</a:t>
            </a:fld>
            <a:endParaRPr lang="en-AU"/>
          </a:p>
        </p:txBody>
      </p:sp>
    </p:spTree>
    <p:extLst>
      <p:ext uri="{BB962C8B-B14F-4D97-AF65-F5344CB8AC3E}">
        <p14:creationId xmlns:p14="http://schemas.microsoft.com/office/powerpoint/2010/main" val="3625002093"/>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21/04/2013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543508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21/04/2013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5216870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21/04/2013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802606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B60A40D9-1B4E-41CF-B5F5-AE8BF97A9208}" type="datetimeFigureOut">
              <a:rPr lang="en-AU" smtClean="0"/>
              <a:t>21/04/2013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3275397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0A40D9-1B4E-41CF-B5F5-AE8BF97A9208}" type="datetimeFigureOut">
              <a:rPr lang="en-AU" smtClean="0"/>
              <a:t>21/04/2013</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924454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B60A40D9-1B4E-41CF-B5F5-AE8BF97A9208}" type="datetimeFigureOut">
              <a:rPr lang="en-AU" smtClean="0"/>
              <a:t>21/04/2013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9729121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B60A40D9-1B4E-41CF-B5F5-AE8BF97A9208}" type="datetimeFigureOut">
              <a:rPr lang="en-AU" smtClean="0"/>
              <a:t>21/04/2013</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6278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B60A40D9-1B4E-41CF-B5F5-AE8BF97A9208}" type="datetimeFigureOut">
              <a:rPr lang="en-AU" smtClean="0"/>
              <a:t>21/04/2013</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3595576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0A40D9-1B4E-41CF-B5F5-AE8BF97A9208}" type="datetimeFigureOut">
              <a:rPr lang="en-AU" smtClean="0"/>
              <a:t>21/04/2013</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257487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A40D9-1B4E-41CF-B5F5-AE8BF97A9208}" type="datetimeFigureOut">
              <a:rPr lang="en-AU" smtClean="0"/>
              <a:t>21/04/2013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5383047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0A40D9-1B4E-41CF-B5F5-AE8BF97A9208}" type="datetimeFigureOut">
              <a:rPr lang="en-AU" smtClean="0"/>
              <a:t>21/04/2013</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46567F06-2BDC-4998-B3D9-160E0C89FAB1}" type="slidenum">
              <a:rPr lang="en-AU" smtClean="0"/>
              <a:t>‹#›</a:t>
            </a:fld>
            <a:endParaRPr lang="en-AU"/>
          </a:p>
        </p:txBody>
      </p:sp>
    </p:spTree>
    <p:extLst>
      <p:ext uri="{BB962C8B-B14F-4D97-AF65-F5344CB8AC3E}">
        <p14:creationId xmlns:p14="http://schemas.microsoft.com/office/powerpoint/2010/main" val="10352645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0A40D9-1B4E-41CF-B5F5-AE8BF97A9208}" type="datetimeFigureOut">
              <a:rPr lang="en-AU" smtClean="0"/>
              <a:t>21/04/2013</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6567F06-2BDC-4998-B3D9-160E0C89FAB1}" type="slidenum">
              <a:rPr lang="en-AU" smtClean="0"/>
              <a:t>‹#›</a:t>
            </a:fld>
            <a:endParaRPr lang="en-AU"/>
          </a:p>
        </p:txBody>
      </p:sp>
    </p:spTree>
    <p:extLst>
      <p:ext uri="{BB962C8B-B14F-4D97-AF65-F5344CB8AC3E}">
        <p14:creationId xmlns:p14="http://schemas.microsoft.com/office/powerpoint/2010/main" val="10401529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724128" y="5301208"/>
            <a:ext cx="3168352" cy="1368152"/>
          </a:xfrm>
        </p:spPr>
        <p:txBody>
          <a:bodyPr>
            <a:normAutofit/>
          </a:bodyPr>
          <a:lstStyle/>
          <a:p>
            <a:r>
              <a:rPr lang="en-AU" sz="3200" i="1" dirty="0" smtClean="0"/>
              <a:t>John 2:1-11</a:t>
            </a:r>
            <a:br>
              <a:rPr lang="en-AU" sz="3200" i="1" dirty="0" smtClean="0"/>
            </a:br>
            <a:r>
              <a:rPr lang="en-AU" sz="3200" i="1" dirty="0" smtClean="0"/>
              <a:t>Rod Thom</a:t>
            </a:r>
            <a:endParaRPr lang="en-AU" sz="3200" i="1" dirty="0"/>
          </a:p>
        </p:txBody>
      </p:sp>
    </p:spTree>
    <p:extLst>
      <p:ext uri="{BB962C8B-B14F-4D97-AF65-F5344CB8AC3E}">
        <p14:creationId xmlns:p14="http://schemas.microsoft.com/office/powerpoint/2010/main" val="22281890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556792"/>
            <a:ext cx="8229600" cy="4464496"/>
          </a:xfrm>
        </p:spPr>
        <p:txBody>
          <a:bodyPr>
            <a:normAutofit/>
          </a:bodyPr>
          <a:lstStyle/>
          <a:p>
            <a:pPr marL="0" indent="0">
              <a:buNone/>
            </a:pPr>
            <a:r>
              <a:rPr lang="en-AU" i="1" dirty="0"/>
              <a:t>11 What Jesus did here in Cana of Galilee was the first of the signs through which he revealed his glory; and his disciples believed in him.</a:t>
            </a:r>
            <a:endParaRPr lang="en-AU" i="1" dirty="0" smtClean="0"/>
          </a:p>
        </p:txBody>
      </p:sp>
    </p:spTree>
    <p:extLst>
      <p:ext uri="{BB962C8B-B14F-4D97-AF65-F5344CB8AC3E}">
        <p14:creationId xmlns:p14="http://schemas.microsoft.com/office/powerpoint/2010/main" val="113816263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556792"/>
            <a:ext cx="8229600" cy="4464496"/>
          </a:xfrm>
        </p:spPr>
        <p:txBody>
          <a:bodyPr>
            <a:normAutofit/>
          </a:bodyPr>
          <a:lstStyle/>
          <a:p>
            <a:pPr marL="0" indent="0">
              <a:buNone/>
            </a:pPr>
            <a:r>
              <a:rPr lang="en-AU" i="1" dirty="0"/>
              <a:t>John </a:t>
            </a:r>
            <a:r>
              <a:rPr lang="en-AU" i="1" dirty="0" smtClean="0"/>
              <a:t>20:30 </a:t>
            </a:r>
            <a:r>
              <a:rPr lang="en-AU" i="1" dirty="0"/>
              <a:t>Jesus performed many other signs in the presence of his disciples, which are not recorded in this book. 31 But these are written that you may believe[b] that Jesus is the Messiah, the Son of God, and that by believing you may have life in his name.</a:t>
            </a:r>
            <a:endParaRPr lang="en-AU" i="1" dirty="0" smtClean="0"/>
          </a:p>
        </p:txBody>
      </p:sp>
    </p:spTree>
    <p:extLst>
      <p:ext uri="{BB962C8B-B14F-4D97-AF65-F5344CB8AC3E}">
        <p14:creationId xmlns:p14="http://schemas.microsoft.com/office/powerpoint/2010/main" val="927212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So WHAT?</a:t>
            </a:r>
            <a:endParaRPr lang="en-AU" dirty="0"/>
          </a:p>
        </p:txBody>
      </p:sp>
      <p:sp>
        <p:nvSpPr>
          <p:cNvPr id="3" name="Content Placeholder 2"/>
          <p:cNvSpPr>
            <a:spLocks noGrp="1"/>
          </p:cNvSpPr>
          <p:nvPr>
            <p:ph idx="1"/>
          </p:nvPr>
        </p:nvSpPr>
        <p:spPr/>
        <p:txBody>
          <a:bodyPr/>
          <a:lstStyle/>
          <a:p>
            <a:pPr marL="0" indent="0">
              <a:buNone/>
            </a:pPr>
            <a:endParaRPr lang="en-AU"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55776" y="2348880"/>
            <a:ext cx="3859113" cy="2756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642700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Tree>
    <p:extLst>
      <p:ext uri="{BB962C8B-B14F-4D97-AF65-F5344CB8AC3E}">
        <p14:creationId xmlns:p14="http://schemas.microsoft.com/office/powerpoint/2010/main" val="27214645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205064"/>
          </a:xfrm>
        </p:spPr>
        <p:txBody>
          <a:bodyPr>
            <a:normAutofit/>
          </a:bodyPr>
          <a:lstStyle/>
          <a:p>
            <a:pPr marL="0" indent="0">
              <a:buNone/>
            </a:pPr>
            <a:endParaRPr lang="en-AU" i="1" dirty="0" smtClean="0"/>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404664"/>
            <a:ext cx="4176464" cy="52887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43816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a:t>John 2 (NIV) On the third day a wedding took place at Cana in Galilee</a:t>
            </a:r>
            <a:endParaRPr lang="en-AU" i="1" dirty="0" smtClean="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14500" y="2924944"/>
            <a:ext cx="5715000" cy="24479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335078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smtClean="0"/>
              <a:t>Jesus</a:t>
            </a:r>
            <a:r>
              <a:rPr lang="en-AU" i="1" dirty="0"/>
              <a:t>’ mother was there, 2 and Jesus and his disciples had also been invited to the wedding. </a:t>
            </a:r>
            <a:endParaRPr lang="en-AU" i="1" dirty="0" smtClean="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068960"/>
            <a:ext cx="3932237" cy="268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927859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556793"/>
            <a:ext cx="8229600" cy="4248472"/>
          </a:xfrm>
        </p:spPr>
        <p:txBody>
          <a:bodyPr>
            <a:normAutofit/>
          </a:bodyPr>
          <a:lstStyle/>
          <a:p>
            <a:pPr marL="0" indent="0">
              <a:buNone/>
            </a:pPr>
            <a:r>
              <a:rPr lang="en-AU" i="1" dirty="0"/>
              <a:t>3 When the wine was gone, Jesus’ mother said to him, “They have no more wine.”</a:t>
            </a:r>
            <a:endParaRPr lang="en-AU" i="1" dirty="0" smtClean="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518" y="3140968"/>
            <a:ext cx="2376264" cy="2376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935261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600201"/>
            <a:ext cx="8229600" cy="4205064"/>
          </a:xfrm>
        </p:spPr>
        <p:txBody>
          <a:bodyPr>
            <a:normAutofit/>
          </a:bodyPr>
          <a:lstStyle/>
          <a:p>
            <a:pPr marL="0" indent="0">
              <a:buNone/>
            </a:pPr>
            <a:r>
              <a:rPr lang="en-AU" i="1" dirty="0"/>
              <a:t>4 “Woman, why do you involve me?” Jesus replied. “My hour has not yet come.”</a:t>
            </a:r>
            <a:endParaRPr lang="en-AU" i="1" dirty="0" smtClean="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3068960"/>
            <a:ext cx="2409053" cy="2785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189912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196752"/>
            <a:ext cx="5122912" cy="4824536"/>
          </a:xfrm>
        </p:spPr>
        <p:txBody>
          <a:bodyPr>
            <a:normAutofit fontScale="92500" lnSpcReduction="10000"/>
          </a:bodyPr>
          <a:lstStyle/>
          <a:p>
            <a:pPr marL="0" indent="0">
              <a:buNone/>
            </a:pPr>
            <a:r>
              <a:rPr lang="en-AU" i="1" dirty="0"/>
              <a:t>5 His mother said to the servants, “Do whatever he tells you.”</a:t>
            </a:r>
          </a:p>
          <a:p>
            <a:pPr marL="0" indent="0">
              <a:buNone/>
            </a:pPr>
            <a:r>
              <a:rPr lang="en-AU" i="1" dirty="0"/>
              <a:t>6 Nearby stood six stone water jars, the kind used by the Jews for ceremonial washing, each holding from twenty to thirty gallons.[b]</a:t>
            </a:r>
          </a:p>
          <a:p>
            <a:pPr marL="0" indent="0">
              <a:buNone/>
            </a:pPr>
            <a:r>
              <a:rPr lang="en-AU" i="1" dirty="0"/>
              <a:t>7 Jesus said to the servants, “Fill the jars with water”; so they filled them to the brim.</a:t>
            </a:r>
          </a:p>
          <a:p>
            <a:pPr marL="0" indent="0">
              <a:buNone/>
            </a:pPr>
            <a:endParaRPr lang="en-AU" i="1" dirty="0" smtClean="0"/>
          </a:p>
        </p:txBody>
      </p:sp>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24128" y="1844824"/>
            <a:ext cx="3107533" cy="34114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88593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340768"/>
            <a:ext cx="5338936" cy="4680520"/>
          </a:xfrm>
        </p:spPr>
        <p:txBody>
          <a:bodyPr>
            <a:normAutofit lnSpcReduction="10000"/>
          </a:bodyPr>
          <a:lstStyle/>
          <a:p>
            <a:pPr marL="0" indent="0">
              <a:buNone/>
            </a:pPr>
            <a:r>
              <a:rPr lang="en-AU" i="1" dirty="0" smtClean="0"/>
              <a:t>8 </a:t>
            </a:r>
            <a:r>
              <a:rPr lang="en-AU" i="1" dirty="0"/>
              <a:t>Then he told them, “Now draw some out and take it to the master of the banquet.”</a:t>
            </a:r>
          </a:p>
          <a:p>
            <a:pPr marL="0" indent="0">
              <a:buNone/>
            </a:pPr>
            <a:r>
              <a:rPr lang="en-AU" i="1" dirty="0"/>
              <a:t>They did so, 9 and the master of the banquet tasted the water that had been turned into wine. He did not realize where it had come from, though the servants who had drawn the water knew. </a:t>
            </a:r>
          </a:p>
          <a:p>
            <a:pPr marL="0" indent="0">
              <a:buNone/>
            </a:pPr>
            <a:endParaRPr lang="en-AU" i="1" dirty="0" smtClean="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08460" y="1700808"/>
            <a:ext cx="2529310" cy="3724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2271425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DIVINE WINE</a:t>
            </a:r>
            <a:endParaRPr lang="en-AU" dirty="0"/>
          </a:p>
        </p:txBody>
      </p:sp>
      <p:sp>
        <p:nvSpPr>
          <p:cNvPr id="3" name="Content Placeholder 2"/>
          <p:cNvSpPr>
            <a:spLocks noGrp="1"/>
          </p:cNvSpPr>
          <p:nvPr>
            <p:ph idx="1"/>
          </p:nvPr>
        </p:nvSpPr>
        <p:spPr>
          <a:xfrm>
            <a:off x="457200" y="1556792"/>
            <a:ext cx="8229600" cy="4464496"/>
          </a:xfrm>
        </p:spPr>
        <p:txBody>
          <a:bodyPr>
            <a:normAutofit/>
          </a:bodyPr>
          <a:lstStyle/>
          <a:p>
            <a:pPr marL="0" indent="0">
              <a:buNone/>
            </a:pPr>
            <a:r>
              <a:rPr lang="en-AU" i="1" dirty="0"/>
              <a:t>Then he called the bridegroom aside 10 and said, “Everyone brings out the choice wine first and then the cheaper wine after the guests have had too much to drink; but you have saved the best till now.”</a:t>
            </a:r>
            <a:endParaRPr lang="en-AU" i="1" dirty="0" smtClean="0"/>
          </a:p>
        </p:txBody>
      </p:sp>
    </p:spTree>
    <p:extLst>
      <p:ext uri="{BB962C8B-B14F-4D97-AF65-F5344CB8AC3E}">
        <p14:creationId xmlns:p14="http://schemas.microsoft.com/office/powerpoint/2010/main" val="46275445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599</TotalTime>
  <Words>355</Words>
  <Application>Microsoft Office PowerPoint</Application>
  <PresentationFormat>On-screen Show (4:3)</PresentationFormat>
  <Paragraphs>23</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John 2:1-11 Rod Thom</vt:lpstr>
      <vt:lpstr>PowerPoint Presentation</vt:lpstr>
      <vt:lpstr>DIVINE WINE</vt:lpstr>
      <vt:lpstr>DIVINE WINE</vt:lpstr>
      <vt:lpstr>DIVINE WINE</vt:lpstr>
      <vt:lpstr>DIVINE WINE</vt:lpstr>
      <vt:lpstr>DIVINE WINE</vt:lpstr>
      <vt:lpstr>DIVINE WINE</vt:lpstr>
      <vt:lpstr>DIVINE WINE</vt:lpstr>
      <vt:lpstr>DIVINE WINE</vt:lpstr>
      <vt:lpstr>DIVINE WINE</vt:lpstr>
      <vt:lpstr>So WHAT?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Rebecca Jones</dc:creator>
  <cp:lastModifiedBy>Worship</cp:lastModifiedBy>
  <cp:revision>26</cp:revision>
  <cp:lastPrinted>2013-04-20T23:10:28Z</cp:lastPrinted>
  <dcterms:created xsi:type="dcterms:W3CDTF">2013-02-27T02:36:32Z</dcterms:created>
  <dcterms:modified xsi:type="dcterms:W3CDTF">2013-04-21T03:45:41Z</dcterms:modified>
</cp:coreProperties>
</file>